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Gill Sans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illSans-bold.fntdata"/><Relationship Id="rId61" Type="http://schemas.openxmlformats.org/officeDocument/2006/relationships/font" Target="fonts/Gill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0097477c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0097477c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097477c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097477c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0097477c_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0097477c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c8bc5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5c8bc5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bd0a42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bd0a42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c8bc5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5c8bc5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bd0a423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bd0a423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59e5f0bc_2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59e5f0bc_2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bd0a42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bd0a42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59e5f0bc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59e5f0bc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d0a42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d0a42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bd0a423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9bd0a42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bd0a423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bd0a423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0097477c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0097477c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bd0a423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bd0a423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bd0a423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bd0a423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59e5f0bc_2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59e5f0bc_2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59e5f0bc_2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59e5f0bc_2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0097477c_7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0097477c_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0097477c_7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0097477c_7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79df29a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9579df29a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0097477c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0097477c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bd0a4235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9bd0a4235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0097477c_7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d0097477c_7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097477c_7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d0097477c_7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0097477c_7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0097477c_7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579df29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579df29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bd0a423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bd0a423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bd0a423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bd0a423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bd0a423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9bd0a423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bd0a423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bd0a423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79df2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79df2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bd0a423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bd0a423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579df29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579df29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79df29a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79df29a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bd0a423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bd0a423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0097477c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0097477c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579df29a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9579df29a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57ab32a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857ab32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579df29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579df29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579df29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579df29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579df29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579df29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097477c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0097477c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57ab32a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57ab32a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16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0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jp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Google Shape;283;p47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Google Shape;293;p48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Google Shape;29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48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Google Shape;303;p49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Google Shape;30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9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Google Shape;382;p57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Google Shape;404;p60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Google Shape;405;p60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Google Shape;406;p60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Google Shape;407;p60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Google Shape;410;p6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Google Shape;420;p61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Google Shape;421;p6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Google Shape;422;p61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Google Shape;423;p6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Google Shape;424;p61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Google Shape;433;p62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Google Shape;434;p62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Google Shape;43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62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Google Shape;439;p62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Google Shape;440;p6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Google Shape;441;p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Google Shape;442;p6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Google Shape;443;p6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Google Shape;44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Google Shape;454;p6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Google Shape;455;p63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Google Shape;456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63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Google Shape;462;p6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Google Shape;463;p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Google Shape;464;p63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Google Shape;465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63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Google Shape;468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3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Google Shape;472;p63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Google Shape;48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Google Shape;48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4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Google Shape;487;p64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Google Shape;4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Google Shape;49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Google Shape;50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Google Shape;502;p65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Google Shape;163;p3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3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Google Shape;165;p3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Google Shape;166;p3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Google Shape;167;p3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Google Shape;168;p3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Google Shape;169;p3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Google Shape;170;p3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Google Shape;171;p39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Google Shape;173;p3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Google Shape;1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Google Shape;176;p3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Google Shape;177;p3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3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Google Shape;524;p68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Google Shape;5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Google Shape;5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Google Shape;53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Google Shape;539;p70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Google Shape;540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Google Shape;548;p71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Google Shape;549;p7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Google Shape;550;p71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Google Shape;551;p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Google Shape;557;p72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Google Shape;558;p72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Google Shape;559;p72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Google Shape;560;p72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Google Shape;561;p72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Google Shape;567;p73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Google Shape;568;p73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Google Shape;569;p73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Google Shape;570;p73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Google Shape;571;p7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Google Shape;578;p74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Google Shape;579;p74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Google Shape;580;p74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Google Shape;581;p74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Google Shape;588;p75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Google Shape;590;p75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Google Shape;5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Google Shape;200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Google Shape;201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Google Shape;202;p40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Google Shape;203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Google Shape;204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Google Shape;205;p40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Google Shape;206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Google Shape;208;p40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Google Shape;209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Google Shape;210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Google Shape;211;p40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Google Shape;212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Google Shape;214;p40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Google Shape;215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Google Shape;216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Google Shape;599;p76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Google Shape;602;p76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Google Shape;608;p77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Google Shape;609;p77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Google Shape;61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77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77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Google Shape;613;p7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Google Shape;620;p78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Google Shape;62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8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78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Google Shape;624;p78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Google Shape;625;p78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Google Shape;626;p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78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Google Shape;628;p7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Google Shape;629;p78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Google Shape;630;p78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Google Shape;631;p78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Google Shape;632;p78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Google Shape;633;p78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Google Shape;634;p78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Google Shape;635;p78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Google Shape;636;p78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Google Shape;637;p78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79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Google Shape;644;p79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Google Shape;645;p79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Google Shape;646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Google Shape;647;p79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Google Shape;648;p79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Google Shape;649;p7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Google Shape;650;p79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Google Shape;651;p79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Google Shape;652;p79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Google Shape;653;p79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Google Shape;654;p79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Google Shape;655;p79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Google Shape;656;p79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Google Shape;662;p80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Google Shape;6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1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Google Shape;67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Google Shape;67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2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Google Shape;222;p4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Google Shape;243;p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Google Shape;249;p44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Google Shape;252;p44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Google Shape;253;p44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Google Shape;254;p4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44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